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6" r:id="rId15"/>
    <p:sldId id="269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43" d="100"/>
          <a:sy n="43" d="100"/>
        </p:scale>
        <p:origin x="5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17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6089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615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898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036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018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491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90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922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554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615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FBD26-85C7-43CF-8A29-3F08676213D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E89B0-C0E0-4B43-A97C-72CD599975D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71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164" y="0"/>
            <a:ext cx="9441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32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613" y="0"/>
            <a:ext cx="7902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822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412" y="1423987"/>
            <a:ext cx="787717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672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11" y="0"/>
            <a:ext cx="4440761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672" y="0"/>
            <a:ext cx="48129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202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055" y="0"/>
            <a:ext cx="88758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30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0958" cy="464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18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25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6656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70753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202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22" y="0"/>
            <a:ext cx="10268731" cy="658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42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0035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0607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407515" cy="688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985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4560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87" y="228600"/>
            <a:ext cx="10639425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56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06" y="0"/>
            <a:ext cx="67492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28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17180" cy="619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020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65" y="0"/>
            <a:ext cx="60844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674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2" y="2228850"/>
            <a:ext cx="6353175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46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132" y="0"/>
            <a:ext cx="5789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517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149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75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宽屏</PresentationFormat>
  <Paragraphs>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wangx1n</dc:creator>
  <cp:lastModifiedBy>wangx1n</cp:lastModifiedBy>
  <cp:revision>1</cp:revision>
  <dcterms:created xsi:type="dcterms:W3CDTF">2022-12-29T02:23:48Z</dcterms:created>
  <dcterms:modified xsi:type="dcterms:W3CDTF">2022-12-29T02:40:33Z</dcterms:modified>
</cp:coreProperties>
</file>

<file path=docProps/thumbnail.jpeg>
</file>